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2352" y="-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156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2657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676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344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531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871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324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9771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3984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650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3B7-F745-491A-A445-ACC081A68E02}" type="datetimeFigureOut">
              <a:rPr lang="zh-CN" altLang="en-US" smtClean="0"/>
              <a:t>2014/2/10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181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F33B7-F745-491A-A445-ACC081A68E02}" type="datetimeFigureOut">
              <a:rPr lang="zh-CN" altLang="en-US" smtClean="0"/>
              <a:t>2014/2/10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F17B4-67AA-4894-BEC2-F176900CBF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158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2013</a:t>
            </a:r>
            <a:r>
              <a:rPr lang="zh-CN" altLang="en-US" dirty="0" smtClean="0"/>
              <a:t>年度总结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0072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各</a:t>
            </a:r>
            <a:r>
              <a:rPr lang="zh-CN" altLang="en-US" dirty="0" smtClean="0"/>
              <a:t>部门</a:t>
            </a:r>
            <a:r>
              <a:rPr lang="zh-CN" altLang="en-US" dirty="0" smtClean="0"/>
              <a:t>总结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100000"/>
            </a:pPr>
            <a:r>
              <a:rPr lang="zh-CN" altLang="en-US" dirty="0" smtClean="0"/>
              <a:t>销售总部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北方分部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南方</a:t>
            </a:r>
            <a:r>
              <a:rPr lang="zh-CN" altLang="en-US" dirty="0" smtClean="0"/>
              <a:t>分部</a:t>
            </a:r>
            <a:endParaRPr lang="en-US" altLang="zh-CN" dirty="0"/>
          </a:p>
          <a:p>
            <a:r>
              <a:rPr lang="zh-CN" altLang="en-US" dirty="0" smtClean="0"/>
              <a:t>研发</a:t>
            </a:r>
            <a:r>
              <a:rPr lang="zh-CN" altLang="en-US" dirty="0" smtClean="0"/>
              <a:t>部</a:t>
            </a:r>
            <a:endParaRPr lang="en-US" altLang="zh-CN" dirty="0" smtClean="0"/>
          </a:p>
          <a:p>
            <a:pPr lvl="1"/>
            <a:r>
              <a:rPr lang="zh-CN" altLang="en-US" dirty="0"/>
              <a:t>产品研发</a:t>
            </a:r>
            <a:r>
              <a:rPr lang="zh-CN" altLang="en-US" dirty="0" smtClean="0"/>
              <a:t>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服务研发部</a:t>
            </a:r>
            <a:endParaRPr lang="en-US" altLang="zh-CN" dirty="0" smtClean="0"/>
          </a:p>
          <a:p>
            <a:r>
              <a:rPr lang="zh-CN" altLang="en-US" dirty="0" smtClean="0"/>
              <a:t>售后服务部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数码</a:t>
            </a:r>
            <a:endParaRPr lang="en-US" altLang="zh-CN" dirty="0" smtClean="0"/>
          </a:p>
          <a:p>
            <a:pPr lvl="1"/>
            <a:r>
              <a:rPr lang="zh-CN" altLang="en-US" dirty="0"/>
              <a:t>计算机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953047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24</Words>
  <Application>Microsoft Office PowerPoint</Application>
  <PresentationFormat>全屏显示(4:3)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主题​​</vt:lpstr>
      <vt:lpstr>2013年度总结</vt:lpstr>
      <vt:lpstr>各部门总结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计算机应用基础</dc:title>
  <dc:creator>qlzhang</dc:creator>
  <cp:lastModifiedBy>qlzhang</cp:lastModifiedBy>
  <cp:revision>6</cp:revision>
  <dcterms:created xsi:type="dcterms:W3CDTF">2014-02-10T01:07:21Z</dcterms:created>
  <dcterms:modified xsi:type="dcterms:W3CDTF">2014-02-10T07:54:48Z</dcterms:modified>
</cp:coreProperties>
</file>