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7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5" autoAdjust="0"/>
    <p:restoredTop sz="94671" autoAdjust="0"/>
  </p:normalViewPr>
  <p:slideViewPr>
    <p:cSldViewPr>
      <p:cViewPr varScale="1">
        <p:scale>
          <a:sx n="82" d="100"/>
          <a:sy n="82" d="100"/>
        </p:scale>
        <p:origin x="-7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E98A2-2295-439C-B0FF-94BBC1E72A28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2014/2/19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276E-D876-4A46-AAB9-60BA0C24BAB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533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E98A2-2295-439C-B0FF-94BBC1E72A28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2014/2/19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276E-D876-4A46-AAB9-60BA0C24BAB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060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E98A2-2295-439C-B0FF-94BBC1E72A28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2014/2/19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276E-D876-4A46-AAB9-60BA0C24BAB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93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E98A2-2295-439C-B0FF-94BBC1E72A28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2014/2/19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276E-D876-4A46-AAB9-60BA0C24BAB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4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E98A2-2295-439C-B0FF-94BBC1E72A28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2014/2/19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276E-D876-4A46-AAB9-60BA0C24BAB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368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E98A2-2295-439C-B0FF-94BBC1E72A28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2014/2/19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276E-D876-4A46-AAB9-60BA0C24BAB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415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E98A2-2295-439C-B0FF-94BBC1E72A28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2014/2/19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276E-D876-4A46-AAB9-60BA0C24BAB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832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E98A2-2295-439C-B0FF-94BBC1E72A28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2014/2/19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276E-D876-4A46-AAB9-60BA0C24BAB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109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E98A2-2295-439C-B0FF-94BBC1E72A28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2014/2/19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276E-D876-4A46-AAB9-60BA0C24BAB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684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E98A2-2295-439C-B0FF-94BBC1E72A28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2014/2/19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276E-D876-4A46-AAB9-60BA0C24BAB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454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E98A2-2295-439C-B0FF-94BBC1E72A28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2014/2/19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276E-D876-4A46-AAB9-60BA0C24BAB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589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E98A2-2295-439C-B0FF-94BBC1E72A28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2014/2/19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2276E-D876-4A46-AAB9-60BA0C24BAB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553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电子商务公司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2534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电子商务公司部门组织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 smtClean="0"/>
              <a:t>销售部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南方部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北方部</a:t>
            </a:r>
            <a:endParaRPr lang="en-US" altLang="zh-CN" dirty="0" smtClean="0"/>
          </a:p>
          <a:p>
            <a:r>
              <a:rPr lang="zh-CN" altLang="en-US" dirty="0" smtClean="0"/>
              <a:t>研发部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产品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服务</a:t>
            </a:r>
            <a:endParaRPr lang="en-US" altLang="zh-CN" dirty="0" smtClean="0"/>
          </a:p>
          <a:p>
            <a:r>
              <a:rPr lang="zh-CN" altLang="en-US" dirty="0" smtClean="0"/>
              <a:t>维修部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数码</a:t>
            </a:r>
            <a:endParaRPr lang="en-US" altLang="zh-CN" dirty="0" smtClean="0"/>
          </a:p>
          <a:p>
            <a:pPr lvl="1"/>
            <a:r>
              <a:rPr lang="zh-CN" altLang="en-US" dirty="0"/>
              <a:t>计算机</a:t>
            </a:r>
          </a:p>
        </p:txBody>
      </p:sp>
    </p:spTree>
    <p:extLst>
      <p:ext uri="{BB962C8B-B14F-4D97-AF65-F5344CB8AC3E}">
        <p14:creationId xmlns:p14="http://schemas.microsoft.com/office/powerpoint/2010/main" val="43997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20</Words>
  <Application>Microsoft Office PowerPoint</Application>
  <PresentationFormat>全屏显示(4:3)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</vt:lpstr>
      <vt:lpstr>电子商务公司</vt:lpstr>
      <vt:lpstr>电子商务公司部门组织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电子商务公司部门组织</dc:title>
  <dc:creator>qlzhang</dc:creator>
  <cp:lastModifiedBy>qlzhang</cp:lastModifiedBy>
  <cp:revision>4</cp:revision>
  <dcterms:created xsi:type="dcterms:W3CDTF">2014-02-11T08:16:13Z</dcterms:created>
  <dcterms:modified xsi:type="dcterms:W3CDTF">2014-02-19T10:47:56Z</dcterms:modified>
</cp:coreProperties>
</file>