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4" autoAdjust="0"/>
    <p:restoredTop sz="94712" autoAdjust="0"/>
  </p:normalViewPr>
  <p:slideViewPr>
    <p:cSldViewPr>
      <p:cViewPr varScale="1">
        <p:scale>
          <a:sx n="63" d="100"/>
          <a:sy n="63" d="100"/>
        </p:scale>
        <p:origin x="-70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028842E-23F9-42C8-B1A3-FD5715B7E4D8}" type="datetimeFigureOut">
              <a:rPr lang="zh-CN" altLang="en-US" smtClean="0"/>
              <a:t>2014/3/1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E0F378B-9E6B-4F6C-8912-5108663850E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2013</a:t>
            </a:r>
            <a:r>
              <a:rPr lang="zh-CN" altLang="en-US" dirty="0" smtClean="0"/>
              <a:t>年度总结报告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基本情况介绍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第一季度销售情况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第二季度销售情况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51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第三季度销售情况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51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16</Words>
  <Application>Microsoft Office PowerPoint</Application>
  <PresentationFormat>全屏显示(4:3)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波形</vt:lpstr>
      <vt:lpstr>2013年度总结报告</vt:lpstr>
      <vt:lpstr>基本情况介绍</vt:lpstr>
      <vt:lpstr>第一季度销售情况</vt:lpstr>
      <vt:lpstr>第二季度销售情况</vt:lpstr>
      <vt:lpstr>第三季度销售情况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2013年度总结报告</dc:title>
  <dc:creator>qlzhang</dc:creator>
  <cp:lastModifiedBy>qlzhang</cp:lastModifiedBy>
  <cp:revision>6</cp:revision>
  <dcterms:created xsi:type="dcterms:W3CDTF">2014-02-04T05:31:13Z</dcterms:created>
  <dcterms:modified xsi:type="dcterms:W3CDTF">2014-03-01T10:32:06Z</dcterms:modified>
</cp:coreProperties>
</file>