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2" autoAdjust="0"/>
  </p:normalViewPr>
  <p:slideViewPr>
    <p:cSldViewPr>
      <p:cViewPr varScale="1">
        <p:scale>
          <a:sx n="104" d="100"/>
          <a:sy n="104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8842E-23F9-42C8-B1A3-FD5715B7E4D8}" type="datetimeFigureOut">
              <a:rPr lang="zh-CN" altLang="en-US" smtClean="0"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年度总结报告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黑体" pitchFamily="49" charset="-122"/>
                <a:ea typeface="黑体" pitchFamily="49" charset="-122"/>
              </a:rPr>
              <a:t>四个季度的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销售情况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87823" y="1772816"/>
            <a:ext cx="2954655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第一季度</a:t>
            </a:r>
            <a:r>
              <a:rPr lang="zh-CN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销售</a:t>
            </a:r>
            <a:endParaRPr lang="zh-CN" alt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78205" y="2708919"/>
            <a:ext cx="2964273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6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第二季度</a:t>
            </a:r>
            <a:r>
              <a:rPr lang="zh-CN" altLang="en-US" sz="3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销售</a:t>
            </a:r>
            <a:endParaRPr lang="zh-CN" altLang="en-US" sz="36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78204" y="3611026"/>
            <a:ext cx="2964273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6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第三季度</a:t>
            </a:r>
            <a:r>
              <a:rPr lang="zh-CN" altLang="en-US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销售</a:t>
            </a:r>
            <a:endParaRPr lang="zh-CN" altLang="en-US" sz="36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87823" y="4519391"/>
            <a:ext cx="2964273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6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第四季度</a:t>
            </a:r>
            <a:r>
              <a:rPr lang="zh-CN" altLang="en-US" sz="36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销售</a:t>
            </a:r>
            <a:endParaRPr lang="zh-CN" altLang="en-US" sz="36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全屏显示(4:3)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2013年度总结报告</vt:lpstr>
      <vt:lpstr>四个季度的销售情况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2013年度总结报告</dc:title>
  <dc:creator>qlzhang</dc:creator>
  <cp:lastModifiedBy>qlzhang</cp:lastModifiedBy>
  <cp:revision>3</cp:revision>
  <dcterms:created xsi:type="dcterms:W3CDTF">2014-02-04T05:31:13Z</dcterms:created>
  <dcterms:modified xsi:type="dcterms:W3CDTF">2014-02-12T09:40:44Z</dcterms:modified>
</cp:coreProperties>
</file>