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8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6146" y="3140968"/>
            <a:ext cx="149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文字</a:t>
            </a:r>
            <a:r>
              <a:rPr lang="en-US" altLang="zh-CN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3</a:t>
            </a:r>
            <a:endParaRPr lang="zh-CN" altLang="en-US" sz="4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16216" y="3140968"/>
            <a:ext cx="14734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文字</a:t>
            </a:r>
            <a:r>
              <a:rPr lang="en-US" altLang="zh-CN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4</a:t>
            </a:r>
            <a:endParaRPr lang="zh-CN" alt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00298" y="857232"/>
            <a:ext cx="584326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zh-CN" altLang="en-US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自定义动画的动作路径</a:t>
            </a:r>
            <a:endParaRPr lang="zh-CN" altLang="en-US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3140968"/>
            <a:ext cx="15888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文字</a:t>
            </a:r>
            <a:r>
              <a:rPr lang="en-US" altLang="zh-CN" sz="4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</a:t>
            </a:r>
            <a:endParaRPr lang="zh-CN" altLang="en-US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3808" y="3119256"/>
            <a:ext cx="1592168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CN" alt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文字</a:t>
            </a:r>
            <a:r>
              <a:rPr lang="en-US" altLang="zh-C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zh-CN" alt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</Words>
  <Application>Microsoft Office PowerPoint</Application>
  <PresentationFormat>全屏显示(4:3)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qlzhang</dc:creator>
  <cp:lastModifiedBy>qlzhang</cp:lastModifiedBy>
  <cp:revision>7</cp:revision>
  <dcterms:created xsi:type="dcterms:W3CDTF">2014-02-06T02:42:59Z</dcterms:created>
  <dcterms:modified xsi:type="dcterms:W3CDTF">2014-03-04T12:37:03Z</dcterms:modified>
</cp:coreProperties>
</file>