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2" autoAdjust="0"/>
  </p:normalViewPr>
  <p:slideViewPr>
    <p:cSldViewPr>
      <p:cViewPr varScale="1">
        <p:scale>
          <a:sx n="63" d="100"/>
          <a:sy n="63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8842E-23F9-42C8-B1A3-FD5715B7E4D8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年度总结报告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4005065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隶书" pitchFamily="49" charset="-122"/>
                <a:ea typeface="隶书" pitchFamily="49" charset="-122"/>
              </a:rPr>
              <a:t>北京师范大学</a:t>
            </a:r>
            <a:endParaRPr lang="zh-CN" altLang="en-US" sz="2800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院系总结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中文系</a:t>
            </a:r>
            <a:endParaRPr lang="en-US" altLang="zh-CN" dirty="0" smtClean="0"/>
          </a:p>
          <a:p>
            <a:r>
              <a:rPr lang="zh-CN" altLang="en-US" dirty="0" smtClean="0"/>
              <a:t>外语系</a:t>
            </a:r>
            <a:endParaRPr lang="en-US" altLang="zh-CN" dirty="0" smtClean="0"/>
          </a:p>
          <a:p>
            <a:r>
              <a:rPr lang="zh-CN" altLang="en-US" dirty="0" smtClean="0"/>
              <a:t>计算机系</a:t>
            </a:r>
            <a:endParaRPr lang="en-US" altLang="zh-CN" dirty="0" smtClean="0"/>
          </a:p>
          <a:p>
            <a:r>
              <a:rPr lang="zh-CN" altLang="en-US" dirty="0" smtClean="0"/>
              <a:t>物理系</a:t>
            </a:r>
            <a:endParaRPr lang="en-US" altLang="zh-CN" dirty="0" smtClean="0"/>
          </a:p>
          <a:p>
            <a:r>
              <a:rPr lang="zh-CN" altLang="en-US" dirty="0"/>
              <a:t>数学系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管理机构总结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教务处</a:t>
            </a:r>
            <a:endParaRPr lang="en-US" altLang="zh-CN" dirty="0" smtClean="0"/>
          </a:p>
          <a:p>
            <a:r>
              <a:rPr lang="zh-CN" altLang="en-US" dirty="0"/>
              <a:t>学生工作</a:t>
            </a:r>
            <a:r>
              <a:rPr lang="zh-CN" altLang="en-US" dirty="0" smtClean="0"/>
              <a:t>处</a:t>
            </a:r>
            <a:endParaRPr lang="en-US" altLang="zh-CN" dirty="0" smtClean="0"/>
          </a:p>
          <a:p>
            <a:r>
              <a:rPr lang="zh-CN" altLang="en-US" dirty="0" smtClean="0"/>
              <a:t>人事处</a:t>
            </a:r>
            <a:endParaRPr lang="en-US" altLang="zh-CN" dirty="0" smtClean="0"/>
          </a:p>
          <a:p>
            <a:r>
              <a:rPr lang="zh-CN" altLang="en-US" dirty="0"/>
              <a:t>财经处</a:t>
            </a:r>
          </a:p>
        </p:txBody>
      </p:sp>
    </p:spTree>
    <p:extLst>
      <p:ext uri="{BB962C8B-B14F-4D97-AF65-F5344CB8AC3E}">
        <p14:creationId xmlns:p14="http://schemas.microsoft.com/office/powerpoint/2010/main" val="11875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后勤</a:t>
            </a:r>
            <a:r>
              <a:rPr lang="zh-CN" altLang="en-US" dirty="0"/>
              <a:t>系统</a:t>
            </a:r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食堂</a:t>
            </a:r>
            <a:endParaRPr lang="en-US" altLang="zh-CN" dirty="0" smtClean="0"/>
          </a:p>
          <a:p>
            <a:r>
              <a:rPr lang="zh-CN" altLang="en-US" dirty="0" smtClean="0"/>
              <a:t>物业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5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31</Words>
  <Application>Microsoft Office PowerPoint</Application>
  <PresentationFormat>全屏显示(4:3)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2013年度总结报告</vt:lpstr>
      <vt:lpstr>院系总结</vt:lpstr>
      <vt:lpstr>管理机构总结</vt:lpstr>
      <vt:lpstr>后勤系统总结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2013年度总结报告</dc:title>
  <dc:creator>qlzhang</dc:creator>
  <cp:lastModifiedBy>qlzhang</cp:lastModifiedBy>
  <cp:revision>14</cp:revision>
  <dcterms:created xsi:type="dcterms:W3CDTF">2014-02-04T05:31:13Z</dcterms:created>
  <dcterms:modified xsi:type="dcterms:W3CDTF">2014-03-06T03:10:49Z</dcterms:modified>
</cp:coreProperties>
</file>