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8908-7C23-410B-87CB-1E853B3B3ABB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7135-D380-4BB9-8600-8829A3B7E5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156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8908-7C23-410B-87CB-1E853B3B3ABB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7135-D380-4BB9-8600-8829A3B7E5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99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8908-7C23-410B-87CB-1E853B3B3ABB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7135-D380-4BB9-8600-8829A3B7E5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584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8908-7C23-410B-87CB-1E853B3B3ABB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7135-D380-4BB9-8600-8829A3B7E5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506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8908-7C23-410B-87CB-1E853B3B3ABB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7135-D380-4BB9-8600-8829A3B7E5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076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8908-7C23-410B-87CB-1E853B3B3ABB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7135-D380-4BB9-8600-8829A3B7E5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697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8908-7C23-410B-87CB-1E853B3B3ABB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7135-D380-4BB9-8600-8829A3B7E5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347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8908-7C23-410B-87CB-1E853B3B3ABB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7135-D380-4BB9-8600-8829A3B7E5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818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8908-7C23-410B-87CB-1E853B3B3ABB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7135-D380-4BB9-8600-8829A3B7E5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98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8908-7C23-410B-87CB-1E853B3B3ABB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7135-D380-4BB9-8600-8829A3B7E5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75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8908-7C23-410B-87CB-1E853B3B3ABB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7135-D380-4BB9-8600-8829A3B7E5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158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88908-7C23-410B-87CB-1E853B3B3ABB}" type="datetimeFigureOut">
              <a:rPr lang="zh-CN" altLang="en-US" smtClean="0"/>
              <a:t>2014/3/6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C7135-D380-4BB9-8600-8829A3B7E5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17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计算机应用基础</a:t>
            </a:r>
          </a:p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935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课程介绍</a:t>
            </a:r>
          </a:p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第一章计算机基础</a:t>
            </a:r>
          </a:p>
          <a:p>
            <a:r>
              <a:rPr lang="zh-CN" altLang="en-US" dirty="0" smtClean="0"/>
              <a:t>第二章操作系统</a:t>
            </a:r>
          </a:p>
          <a:p>
            <a:r>
              <a:rPr lang="zh-CN" altLang="en-US" dirty="0" smtClean="0"/>
              <a:t>第三章计算机网络</a:t>
            </a:r>
          </a:p>
          <a:p>
            <a:r>
              <a:rPr lang="zh-CN" altLang="en-US" dirty="0" smtClean="0"/>
              <a:t>第四章</a:t>
            </a:r>
            <a:r>
              <a:rPr lang="en-US" altLang="zh-CN" dirty="0" smtClean="0"/>
              <a:t>Office</a:t>
            </a:r>
            <a:r>
              <a:rPr lang="zh-CN" altLang="en-US" dirty="0" smtClean="0"/>
              <a:t>软件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750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第一章计算机基础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计算机系统</a:t>
            </a:r>
          </a:p>
          <a:p>
            <a:r>
              <a:rPr lang="zh-CN" altLang="en-US" dirty="0" smtClean="0"/>
              <a:t>计算机硬件</a:t>
            </a:r>
          </a:p>
          <a:p>
            <a:r>
              <a:rPr lang="zh-CN" altLang="en-US" dirty="0" smtClean="0"/>
              <a:t>计算机软件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5405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第二章操作系统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桌面窗口对话框</a:t>
            </a:r>
          </a:p>
          <a:p>
            <a:pPr lvl="0"/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文件操作</a:t>
            </a:r>
          </a:p>
          <a:p>
            <a:pPr lvl="0"/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控制面板</a:t>
            </a:r>
          </a:p>
        </p:txBody>
      </p:sp>
    </p:spTree>
    <p:extLst>
      <p:ext uri="{BB962C8B-B14F-4D97-AF65-F5344CB8AC3E}">
        <p14:creationId xmlns:p14="http://schemas.microsoft.com/office/powerpoint/2010/main" val="92540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第三章计算机网络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计算机网络概念</a:t>
            </a:r>
          </a:p>
          <a:p>
            <a:pPr lvl="0"/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网络协议</a:t>
            </a:r>
          </a:p>
          <a:p>
            <a:pPr lvl="0"/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接入方式</a:t>
            </a:r>
          </a:p>
          <a:p>
            <a:pPr lvl="0"/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浏览器</a:t>
            </a:r>
          </a:p>
        </p:txBody>
      </p:sp>
    </p:spTree>
    <p:extLst>
      <p:ext uri="{BB962C8B-B14F-4D97-AF65-F5344CB8AC3E}">
        <p14:creationId xmlns:p14="http://schemas.microsoft.com/office/powerpoint/2010/main" val="286439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第四章</a:t>
            </a:r>
            <a:r>
              <a:rPr lang="en-US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Office</a:t>
            </a:r>
            <a:r>
              <a:rPr lang="zh-CN" altLang="zh-CN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软件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sz="4400" kern="120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文字处理</a:t>
            </a:r>
          </a:p>
          <a:p>
            <a:pPr lvl="0"/>
            <a:r>
              <a:rPr lang="zh-CN" altLang="zh-CN" sz="4400" kern="120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电子表格</a:t>
            </a:r>
          </a:p>
          <a:p>
            <a:pPr lvl="0"/>
            <a:r>
              <a:rPr lang="zh-CN" altLang="zh-CN" sz="4400" kern="120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演示文稿</a:t>
            </a: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7492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</TotalTime>
  <Words>53</Words>
  <Application>Microsoft Office PowerPoint</Application>
  <PresentationFormat>全屏显示(4:3)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计算机应用基础 </vt:lpstr>
      <vt:lpstr>课程介绍 </vt:lpstr>
      <vt:lpstr>第一章计算机基础</vt:lpstr>
      <vt:lpstr>第二章操作系统</vt:lpstr>
      <vt:lpstr>第三章计算机网络</vt:lpstr>
      <vt:lpstr>第四章Office软件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计算机应用基础</dc:title>
  <dc:creator>qlzhang</dc:creator>
  <cp:lastModifiedBy>qlzhang</cp:lastModifiedBy>
  <cp:revision>7</cp:revision>
  <dcterms:created xsi:type="dcterms:W3CDTF">2014-02-13T02:23:45Z</dcterms:created>
  <dcterms:modified xsi:type="dcterms:W3CDTF">2014-03-06T10:03:53Z</dcterms:modified>
</cp:coreProperties>
</file>